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69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above sun" initials="as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00" d="100"/>
          <a:sy n="100" d="100"/>
        </p:scale>
        <p:origin x="348" y="108"/>
      </p:cViewPr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commentAuthors" Target="commentAuthors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0456C2F-1F67-44A5-80B0-9C3A6CA33C82}" type="datetime1">
              <a:rPr lang="en-US"/>
              <a:pPr lvl="0">
                <a:defRPr/>
              </a:pPr>
              <a:t>7/8/2019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4E89A83-68FF-415A-9A02-55B4D0C3D054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124C-2581-401B-9997-FF105A177F6D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3AF0-3913-4506-9B77-4ADEDC11687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E5AEA-8783-4421-A8B7-668365E20CDD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A1EE-C964-45FA-8124-70074B733FC2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BAEE-A8BD-4906-B2A2-1A32241A1914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84EE-9A0F-4E73-B167-44DEE8CB01E2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E903-EF9D-49C0-819C-1609F9C836BD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8069-80D6-4C8E-9646-D5414E6779B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E32B475-CF09-4E91-8518-660A1CE073E8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?v=C1SBQcZbn6s" TargetMode="External"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D:/&#46300;&#47200;&#47704;&#53664;&#47553;/KakaoTalk_Video_20190707_2136_12_659.mp4" TargetMode="External" /><Relationship Id="rId3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D:\&#46300;&#47200;&#47704;&#53664;&#47553;\How%20to%20upgrade%20Hand%20Throwing%20Airplane%20Toy%20to%20RC%20Airplan.mp4" TargetMode="External"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jpeg"  /><Relationship Id="rId4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800"/>
              <a:t>드론 멘토링</a:t>
            </a:r>
            <a:endParaRPr lang="en-US" sz="48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2019</a:t>
            </a:r>
            <a:r>
              <a:rPr lang="ko-KR" altLang="en-US"/>
              <a:t>년 </a:t>
            </a:r>
            <a:r>
              <a:rPr lang="en-US" altLang="ko-KR"/>
              <a:t>7</a:t>
            </a:r>
            <a:r>
              <a:rPr lang="ko-KR" altLang="en-US"/>
              <a:t>월 </a:t>
            </a:r>
            <a:r>
              <a:rPr lang="en-US" altLang="ko-KR"/>
              <a:t>13 </a:t>
            </a:r>
            <a:r>
              <a:rPr lang="ko-KR" altLang="en-US"/>
              <a:t>일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발표자 이지은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한세대학교  일반대학원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IT </a:t>
            </a:r>
            <a:r>
              <a:rPr lang="ko-KR" altLang="en-US"/>
              <a:t>융합 드론 멘토링 과정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250">
        <p:fade thruBlk="1"/>
      </p:transition>
    </mc:Choice>
    <mc:Fallback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제작하기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840" indent="-399840">
              <a:buSzPct val="100000"/>
              <a:buFont typeface="Wingdings"/>
              <a:buChar char="l"/>
              <a:defRPr/>
            </a:pPr>
            <a:r>
              <a:rPr lang="ko-KR" altLang="en-US" sz="2400"/>
              <a:t>모터와 연결한 점퍼케이블</a:t>
            </a:r>
            <a:r>
              <a:rPr lang="en-US" altLang="ko-KR" sz="2400"/>
              <a:t>(M)</a:t>
            </a:r>
            <a:r>
              <a:rPr lang="ko-KR" altLang="en-US" sz="2400"/>
              <a:t>을 배터리 연결 홈에 각각 끼운다</a:t>
            </a:r>
            <a:r>
              <a:rPr lang="en-US" altLang="ko-KR" sz="2400"/>
              <a:t>.</a:t>
            </a:r>
            <a:endParaRPr lang="en-US" altLang="ko-KR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6390" y="2318021"/>
            <a:ext cx="5293220" cy="338297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제작하기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182002"/>
            <a:ext cx="8543925" cy="5133359"/>
          </a:xfrm>
        </p:spPr>
        <p:txBody>
          <a:bodyPr>
            <a:normAutofit fontScale="85000" lnSpcReduction="20000"/>
          </a:bodyPr>
          <a:lstStyle/>
          <a:p>
            <a:pPr marL="399840" indent="-399840">
              <a:buFont typeface="Wingdings"/>
              <a:buChar char="u"/>
              <a:defRPr/>
            </a:pPr>
            <a:r>
              <a:rPr lang="ko-KR" altLang="en-US"/>
              <a:t> </a:t>
            </a:r>
            <a:r>
              <a:rPr lang="ko-KR" altLang="en-US" sz="3294"/>
              <a:t>스위치역할 </a:t>
            </a:r>
            <a:r>
              <a:rPr lang="en-US" altLang="ko-KR" sz="3294"/>
              <a:t>(</a:t>
            </a:r>
            <a:r>
              <a:rPr lang="ko-KR" altLang="en-US" sz="3294"/>
              <a:t> 클립</a:t>
            </a:r>
            <a:r>
              <a:rPr lang="en-US" altLang="ko-KR" sz="3294"/>
              <a:t>)</a:t>
            </a: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ko-KR" altLang="en-US"/>
          </a:p>
          <a:p>
            <a:pPr marL="399840" indent="-399840">
              <a:buFont typeface="Wingdings"/>
              <a:buChar char="u"/>
              <a:defRPr/>
            </a:pPr>
            <a:endParaRPr lang="ko-KR" altLang="en-US"/>
          </a:p>
          <a:p>
            <a:pPr marL="399840" indent="-399840">
              <a:buFont typeface="Wingdings"/>
              <a:buChar char="u"/>
              <a:defRPr/>
            </a:pPr>
            <a:endParaRPr lang="ko-KR" altLang="en-US"/>
          </a:p>
          <a:p>
            <a:pPr marL="399840" indent="-399840">
              <a:buFont typeface="Wingdings"/>
              <a:buChar char="u"/>
              <a:defRPr/>
            </a:pPr>
            <a:r>
              <a:rPr lang="ko-KR" altLang="en-US"/>
              <a:t>스위치를 만들어 주는 이유는</a:t>
            </a:r>
            <a:r>
              <a:rPr lang="en-US" altLang="ko-KR"/>
              <a:t>?</a:t>
            </a: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399840" indent="-399840">
              <a:buFont typeface="Wingdings"/>
              <a:buChar char="u"/>
              <a:defRPr/>
            </a:pPr>
            <a:endParaRPr lang="en-US" altLang="ko-KR"/>
          </a:p>
          <a:p>
            <a:pPr marL="0" indent="0">
              <a:buFont typeface="Wingdings"/>
              <a:buNone/>
              <a:defRPr/>
            </a:pPr>
            <a:endParaRPr lang="en-US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sp>
        <p:nvSpPr>
          <p:cNvPr id="8" name=""/>
          <p:cNvSpPr txBox="1"/>
          <p:nvPr/>
        </p:nvSpPr>
        <p:spPr>
          <a:xfrm>
            <a:off x="6805532" y="2068862"/>
            <a:ext cx="477122" cy="367633"/>
          </a:xfrm>
          <a:prstGeom prst="rect">
            <a:avLst/>
          </a:prstGeom>
        </p:spPr>
        <p:txBody>
          <a:bodyPr vert="eaVert" wrap="none">
            <a:spAutoFit/>
          </a:bodyPr>
          <a:p>
            <a:pPr>
              <a:defRPr/>
            </a:pPr>
            <a:endParaRPr lang="ko-KR" altLang="en-US"/>
          </a:p>
        </p:txBody>
      </p:sp>
      <p:grpSp>
        <p:nvGrpSpPr>
          <p:cNvPr id="13" name=""/>
          <p:cNvGrpSpPr/>
          <p:nvPr/>
        </p:nvGrpSpPr>
        <p:grpSpPr>
          <a:xfrm rot="0">
            <a:off x="730455" y="1867599"/>
            <a:ext cx="6888108" cy="3692671"/>
            <a:chOff x="725517" y="1867599"/>
            <a:chExt cx="5834215" cy="3122800"/>
          </a:xfrm>
        </p:grpSpPr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25517" y="1867599"/>
              <a:ext cx="5834215" cy="3122800"/>
            </a:xfrm>
            <a:prstGeom prst="rect">
              <a:avLst/>
            </a:prstGeom>
          </p:spPr>
        </p:pic>
        <p:sp>
          <p:nvSpPr>
            <p:cNvPr id="10" name=""/>
            <p:cNvSpPr txBox="1"/>
            <p:nvPr/>
          </p:nvSpPr>
          <p:spPr>
            <a:xfrm rot="5400000">
              <a:off x="4993859" y="2648391"/>
              <a:ext cx="1682765" cy="131234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9600"/>
                <a:t>➠</a:t>
              </a:r>
              <a:endParaRPr lang="ko-KR" altLang="en-US" sz="9600"/>
            </a:p>
          </p:txBody>
        </p:sp>
        <p:sp>
          <p:nvSpPr>
            <p:cNvPr id="11" name=""/>
            <p:cNvSpPr txBox="1"/>
            <p:nvPr/>
          </p:nvSpPr>
          <p:spPr>
            <a:xfrm rot="5400000">
              <a:off x="627990" y="2648269"/>
              <a:ext cx="1682765" cy="13124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9600"/>
                <a:t>➠</a:t>
              </a:r>
              <a:endParaRPr lang="ko-KR" altLang="en-US" sz="9600"/>
            </a:p>
          </p:txBody>
        </p:sp>
      </p:grpSp>
      <p:sp>
        <p:nvSpPr>
          <p:cNvPr id="12" name=""/>
          <p:cNvSpPr txBox="1"/>
          <p:nvPr/>
        </p:nvSpPr>
        <p:spPr>
          <a:xfrm>
            <a:off x="6126284" y="1837428"/>
            <a:ext cx="1099381" cy="36541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>
                <a:solidFill>
                  <a:schemeClr val="lt1"/>
                </a:solidFill>
              </a:rPr>
              <a:t>바람방향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1062892" y="1905325"/>
            <a:ext cx="1104998" cy="36525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>
                <a:solidFill>
                  <a:schemeClr val="lt1"/>
                </a:solidFill>
              </a:rPr>
              <a:t>바람방향</a:t>
            </a:r>
            <a:endParaRPr lang="ko-KR" altLang="en-US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무게중심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/>
              <a:buChar char="u"/>
              <a:defRPr/>
            </a:pPr>
            <a:r>
              <a:rPr lang="ko-KR" altLang="en-US" sz="2400"/>
              <a:t>최적 무게중심 표시하기  </a:t>
            </a:r>
            <a:endParaRPr lang="ko-KR" altLang="en-US" sz="2400"/>
          </a:p>
          <a:p>
            <a:pPr marL="0" indent="0">
              <a:buFont typeface="Wingdings"/>
              <a:buNone/>
              <a:defRPr/>
            </a:pPr>
            <a:r>
              <a:rPr lang="ko-KR" altLang="en-US" sz="2400"/>
              <a:t>  </a:t>
            </a:r>
            <a:r>
              <a:rPr lang="en-US" altLang="ko-KR" sz="2400"/>
              <a:t>-</a:t>
            </a:r>
            <a:r>
              <a:rPr lang="ko-KR" altLang="en-US" sz="2400"/>
              <a:t> </a:t>
            </a:r>
            <a:r>
              <a:rPr lang="ko-KR" altLang="en-US" sz="2400" b="1">
                <a:solidFill>
                  <a:srgbClr val="ff0000"/>
                </a:solidFill>
              </a:rPr>
              <a:t>무게중심은 중력의 영향을 받는 기체의 중심   </a:t>
            </a:r>
            <a:r>
              <a:rPr lang="ko-KR" altLang="en-US" sz="2400" b="1"/>
              <a:t>    </a:t>
            </a:r>
            <a:r>
              <a:rPr lang="ko-KR" altLang="en-US" sz="2400"/>
              <a:t>        </a:t>
            </a:r>
            <a:endParaRPr lang="ko-KR" altLang="en-US" sz="2400"/>
          </a:p>
          <a:p>
            <a:pPr marL="0" indent="0">
              <a:buFont typeface="Wingdings"/>
              <a:buNone/>
              <a:defRPr/>
            </a:pPr>
            <a:r>
              <a:rPr lang="ko-KR" altLang="en-US" sz="2400"/>
              <a:t> </a:t>
            </a:r>
            <a:r>
              <a:rPr lang="en-US" altLang="ko-KR" sz="2100"/>
              <a:t>(</a:t>
            </a:r>
            <a:r>
              <a:rPr lang="ko-KR" altLang="en-US" sz="2100"/>
              <a:t> 손이나 뾰족한 물건</a:t>
            </a:r>
            <a:r>
              <a:rPr lang="en-US" altLang="ko-KR" sz="2100"/>
              <a:t>,</a:t>
            </a:r>
            <a:r>
              <a:rPr lang="ko-KR" altLang="en-US" sz="2100"/>
              <a:t> 평평한 판을 가져다 댔을때 어느 한쪽으로 기울여지지 않는 지점이 무게의 중심이다</a:t>
            </a:r>
            <a:r>
              <a:rPr lang="en-US" altLang="ko-KR" sz="2100"/>
              <a:t>.</a:t>
            </a:r>
            <a:r>
              <a:rPr lang="ko-KR" altLang="en-US" sz="2100"/>
              <a:t> </a:t>
            </a:r>
            <a:r>
              <a:rPr lang="en-US" altLang="ko-KR" sz="2100"/>
              <a:t>)</a:t>
            </a:r>
            <a:endParaRPr lang="en-US" altLang="ko-KR" sz="2100"/>
          </a:p>
          <a:p>
            <a:pPr>
              <a:buFont typeface="Wingdings"/>
              <a:buChar char="u"/>
              <a:defRPr/>
            </a:pPr>
            <a:endParaRPr lang="ko-KR" altLang="en-US" sz="2400"/>
          </a:p>
          <a:p>
            <a:pPr>
              <a:buFont typeface="Wingdings"/>
              <a:buChar char="u"/>
              <a:defRPr/>
            </a:pPr>
            <a:endParaRPr lang="ko-KR" alt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  <p:pic>
        <p:nvPicPr>
          <p:cNvPr id="7" name=""/>
          <p:cNvPicPr>
            <a:picLocks noGrp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1572" y="3050935"/>
            <a:ext cx="7576584" cy="3224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무게중심 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ko-KR" altLang="en-US" sz="2300"/>
              <a:t>배터리를 탑재한 상태에서 무게중심을 본다</a:t>
            </a:r>
            <a:r>
              <a:rPr lang="en-US" altLang="ko-KR" sz="2300"/>
              <a:t>.</a:t>
            </a:r>
            <a:r>
              <a:rPr lang="ko-KR" altLang="en-US" sz="2300"/>
              <a:t> </a:t>
            </a:r>
            <a:endParaRPr lang="ko-KR" altLang="en-US" sz="2300"/>
          </a:p>
          <a:p>
            <a:pPr>
              <a:buFont typeface="Arial"/>
              <a:buChar char="•"/>
              <a:defRPr/>
            </a:pPr>
            <a:r>
              <a:rPr lang="ko-KR" altLang="en-US" sz="2300"/>
              <a:t>모든 비행기의 무게중심은 주 날개를 기준으로 </a:t>
            </a:r>
            <a:r>
              <a:rPr lang="en-US" altLang="ko-KR" sz="2300"/>
              <a:t>3</a:t>
            </a:r>
            <a:r>
              <a:rPr lang="ko-KR" altLang="en-US" sz="2300"/>
              <a:t>등분했을때     </a:t>
            </a:r>
            <a:r>
              <a:rPr lang="en-US" altLang="ko-KR" sz="2300"/>
              <a:t>1/3</a:t>
            </a:r>
            <a:r>
              <a:rPr lang="ko-KR" altLang="en-US" sz="2300"/>
              <a:t> 지점 정도가 된다</a:t>
            </a:r>
            <a:r>
              <a:rPr lang="en-US" altLang="ko-KR" sz="2300"/>
              <a:t>.</a:t>
            </a:r>
            <a:r>
              <a:rPr lang="ko-KR" altLang="en-US" sz="2300"/>
              <a:t> </a:t>
            </a:r>
            <a:endParaRPr lang="ko-KR" altLang="en-US" sz="2300"/>
          </a:p>
          <a:p>
            <a:pPr>
              <a:buFont typeface="Arial"/>
              <a:buChar char="•"/>
              <a:defRPr/>
            </a:pPr>
            <a:r>
              <a:rPr lang="ko-KR" altLang="en-US" sz="2300"/>
              <a:t>배터리를 조금 더 앞</a:t>
            </a:r>
            <a:r>
              <a:rPr lang="en-US" altLang="ko-KR" sz="2300"/>
              <a:t>/</a:t>
            </a:r>
            <a:r>
              <a:rPr lang="ko-KR" altLang="en-US" sz="2300"/>
              <a:t>뒤에 탑재함에 따라 무게중심을 앞</a:t>
            </a:r>
            <a:r>
              <a:rPr lang="en-US" altLang="ko-KR" sz="2300"/>
              <a:t>/</a:t>
            </a:r>
            <a:r>
              <a:rPr lang="ko-KR" altLang="en-US" sz="2300"/>
              <a:t>뒤로 이동할 수 있다</a:t>
            </a:r>
            <a:r>
              <a:rPr lang="en-US" altLang="ko-KR" sz="2300"/>
              <a:t>.</a:t>
            </a:r>
            <a:r>
              <a:rPr lang="ko-KR" altLang="en-US" sz="2300"/>
              <a:t> </a:t>
            </a:r>
            <a:r>
              <a:rPr lang="en-US" altLang="ko-KR" sz="1800"/>
              <a:t>(</a:t>
            </a:r>
            <a:r>
              <a:rPr lang="ko-KR" altLang="en-US" sz="1800">
                <a:latin typeface="한컴 윤고딕 230"/>
                <a:ea typeface="한컴 윤고딕 230"/>
              </a:rPr>
              <a:t> 단</a:t>
            </a:r>
            <a:r>
              <a:rPr lang="en-US" altLang="ko-KR" sz="1800">
                <a:latin typeface="한컴 윤고딕 230"/>
                <a:ea typeface="한컴 윤고딕 230"/>
              </a:rPr>
              <a:t>,</a:t>
            </a:r>
            <a:r>
              <a:rPr lang="ko-KR" altLang="en-US" sz="1800">
                <a:latin typeface="한컴 윤고딕 230"/>
                <a:ea typeface="한컴 윤고딕 230"/>
              </a:rPr>
              <a:t> 무게중심이 </a:t>
            </a:r>
            <a:r>
              <a:rPr lang="en-US" altLang="ko-KR" sz="1800">
                <a:latin typeface="한컴 윤고딕 230"/>
                <a:ea typeface="한컴 윤고딕 230"/>
              </a:rPr>
              <a:t>1/3</a:t>
            </a:r>
            <a:r>
              <a:rPr lang="ko-KR" altLang="en-US" sz="1800">
                <a:latin typeface="한컴 윤고딕 230"/>
                <a:ea typeface="한컴 윤고딕 230"/>
              </a:rPr>
              <a:t>지점보다 뒤에 있는 경우에는 위</a:t>
            </a:r>
            <a:r>
              <a:rPr lang="en-US" altLang="ko-KR" sz="1800">
                <a:latin typeface="한컴 윤고딕 230"/>
                <a:ea typeface="한컴 윤고딕 230"/>
              </a:rPr>
              <a:t>/</a:t>
            </a:r>
            <a:r>
              <a:rPr lang="ko-KR" altLang="en-US" sz="1800">
                <a:latin typeface="한컴 윤고딕 230"/>
                <a:ea typeface="한컴 윤고딕 230"/>
              </a:rPr>
              <a:t>아래로 움직이는 힘이 커 기동성이 좋고</a:t>
            </a:r>
            <a:r>
              <a:rPr lang="en-US" altLang="ko-KR" sz="1800">
                <a:latin typeface="한컴 윤고딕 230"/>
                <a:ea typeface="한컴 윤고딕 230"/>
              </a:rPr>
              <a:t>,</a:t>
            </a:r>
            <a:r>
              <a:rPr lang="ko-KR" altLang="en-US" sz="1800">
                <a:latin typeface="한컴 윤고딕 230"/>
                <a:ea typeface="한컴 윤고딕 230"/>
              </a:rPr>
              <a:t> 무게중심이 조금 앞쪽에 있을때는 직진성이 좋아진다</a:t>
            </a:r>
            <a:r>
              <a:rPr lang="en-US" altLang="ko-KR" sz="1800">
                <a:latin typeface="한컴 윤고딕 230"/>
                <a:ea typeface="한컴 윤고딕 230"/>
              </a:rPr>
              <a:t>.)</a:t>
            </a:r>
            <a:endParaRPr lang="en-US" altLang="ko-KR" sz="1800">
              <a:latin typeface="한컴 윤고딕 230"/>
              <a:ea typeface="한컴 윤고딕 23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42892" y="3630512"/>
            <a:ext cx="4914378" cy="314176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1323813" y="5475258"/>
            <a:ext cx="2739552" cy="84743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※ </a:t>
            </a:r>
            <a:r>
              <a:rPr lang="ko-KR" altLang="en-US" sz="1600"/>
              <a:t>앞 </a:t>
            </a:r>
            <a:r>
              <a:rPr lang="en-US" altLang="ko-KR" sz="1600"/>
              <a:t>/</a:t>
            </a:r>
            <a:r>
              <a:rPr lang="ko-KR" altLang="en-US" sz="1600"/>
              <a:t> 뒤로 기체가 기울때는 </a:t>
            </a:r>
            <a:endParaRPr lang="ko-KR" altLang="en-US" sz="1600"/>
          </a:p>
          <a:p>
            <a:pPr>
              <a:defRPr/>
            </a:pPr>
            <a:r>
              <a:rPr lang="ko-KR" altLang="en-US" sz="1600"/>
              <a:t>  배터리를 앞 </a:t>
            </a:r>
            <a:r>
              <a:rPr lang="en-US" altLang="ko-KR" sz="1600"/>
              <a:t>/</a:t>
            </a:r>
            <a:r>
              <a:rPr lang="ko-KR" altLang="en-US" sz="1600"/>
              <a:t>뒤로 옮겨서 </a:t>
            </a:r>
            <a:endParaRPr lang="ko-KR" altLang="en-US" sz="1600"/>
          </a:p>
          <a:p>
            <a:pPr>
              <a:defRPr/>
            </a:pPr>
            <a:r>
              <a:rPr lang="ko-KR" altLang="en-US" sz="1600"/>
              <a:t>  무게중심을  맞춘다</a:t>
            </a:r>
            <a:r>
              <a:rPr lang="en-US" altLang="ko-KR" sz="1600"/>
              <a:t>.</a:t>
            </a:r>
            <a:r>
              <a:rPr lang="ko-KR" altLang="en-US" sz="1600"/>
              <a:t> 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Point</a:t>
            </a:r>
            <a:endParaRPr lang="en-US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  <p:sp>
        <p:nvSpPr>
          <p:cNvPr id="7" name=""/>
          <p:cNvSpPr txBox="1"/>
          <p:nvPr/>
        </p:nvSpPr>
        <p:spPr>
          <a:xfrm>
            <a:off x="751505" y="1302018"/>
            <a:ext cx="8016727" cy="3665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829447" y="1447315"/>
            <a:ext cx="8310743" cy="1491260"/>
          </a:xfrm>
          <a:prstGeom prst="rect">
            <a:avLst/>
          </a:prstGeom>
        </p:spPr>
        <p:txBody>
          <a:bodyPr wrap="none">
            <a:spAutoFit/>
          </a:bodyPr>
          <a:p>
            <a:pPr marL="257040" indent="-257040">
              <a:buFont typeface="Wingdings"/>
              <a:buChar char="u"/>
              <a:defRPr/>
            </a:pPr>
            <a:r>
              <a:rPr lang="ko-KR" altLang="en-US" sz="2300"/>
              <a:t> 비행기를 던질 때는 바람의 방향을 확인하고 바람이 불어오는</a:t>
            </a:r>
            <a:endParaRPr lang="ko-KR" altLang="en-US" sz="2300"/>
          </a:p>
          <a:p>
            <a:pPr marL="0" indent="0">
              <a:buFont typeface="Wingdings"/>
              <a:buNone/>
              <a:defRPr/>
            </a:pPr>
            <a:r>
              <a:rPr lang="ko-KR" altLang="en-US" sz="2300"/>
              <a:t>     방향을 보고 비행기를 던진다</a:t>
            </a:r>
            <a:r>
              <a:rPr lang="en-US" altLang="ko-KR" sz="2300"/>
              <a:t>.</a:t>
            </a:r>
            <a:r>
              <a:rPr lang="ko-KR" altLang="en-US" sz="2300"/>
              <a:t> </a:t>
            </a:r>
            <a:r>
              <a:rPr lang="en-US" altLang="ko-KR" sz="2300"/>
              <a:t>(</a:t>
            </a:r>
            <a:r>
              <a:rPr lang="ko-KR" altLang="en-US" sz="2300"/>
              <a:t>맞바람</a:t>
            </a:r>
            <a:r>
              <a:rPr lang="en-US" altLang="ko-KR" sz="2300"/>
              <a:t>)</a:t>
            </a:r>
            <a:endParaRPr lang="en-US" altLang="ko-KR" sz="2300"/>
          </a:p>
          <a:p>
            <a:pPr marL="0" indent="0">
              <a:buFont typeface="Wingdings"/>
              <a:buNone/>
              <a:defRPr/>
            </a:pPr>
            <a:endParaRPr lang="en-US" altLang="ko-KR" sz="2300"/>
          </a:p>
          <a:p>
            <a:pPr marL="257040" indent="-257040">
              <a:buFont typeface="Wingdings"/>
              <a:buChar char="u"/>
              <a:defRPr/>
            </a:pPr>
            <a:r>
              <a:rPr lang="ko-KR" altLang="en-US" sz="2300"/>
              <a:t>바람을 등지고 비행기를 던지는 경우에는 추</a:t>
            </a:r>
            <a:r>
              <a:rPr lang="en-US" altLang="ko-KR" sz="2300"/>
              <a:t>~~~</a:t>
            </a:r>
            <a:r>
              <a:rPr lang="ko-KR" altLang="en-US" sz="2300"/>
              <a:t>락 하겠죠</a:t>
            </a:r>
            <a:r>
              <a:rPr lang="en-US" altLang="ko-KR" sz="2300"/>
              <a:t>?</a:t>
            </a:r>
            <a:endParaRPr lang="en-US" altLang="ko-KR" sz="2300"/>
          </a:p>
        </p:txBody>
      </p:sp>
      <p:sp>
        <p:nvSpPr>
          <p:cNvPr id="10" name=""/>
          <p:cNvSpPr txBox="1"/>
          <p:nvPr/>
        </p:nvSpPr>
        <p:spPr>
          <a:xfrm>
            <a:off x="6691110" y="5826532"/>
            <a:ext cx="2518524" cy="3151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hlinkClick r:id="rId2"/>
              </a:rPr>
              <a:t>참고자료영상</a:t>
            </a:r>
            <a:r>
              <a:rPr lang="en-US" altLang="ko-KR" sz="1500"/>
              <a:t>(</a:t>
            </a:r>
            <a:r>
              <a:rPr lang="ko-KR" altLang="en-US" sz="1500"/>
              <a:t>출처 </a:t>
            </a:r>
            <a:r>
              <a:rPr lang="en-US" altLang="ko-KR" sz="1500"/>
              <a:t>:</a:t>
            </a:r>
            <a:r>
              <a:rPr lang="ko-KR" altLang="en-US" sz="1500"/>
              <a:t> 유투브</a:t>
            </a:r>
            <a:r>
              <a:rPr lang="en-US" altLang="ko-KR" sz="1500"/>
              <a:t>)</a:t>
            </a:r>
            <a:endParaRPr lang="en-US" altLang="ko-KR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자 이제 날려볼까요</a:t>
            </a:r>
            <a:r>
              <a:rPr lang="en-US" altLang="ko-KR"/>
              <a:t>~</a:t>
            </a:r>
            <a:endParaRPr lang="en-US" altLang="ko-KR"/>
          </a:p>
        </p:txBody>
      </p:sp>
      <p:pic>
        <p:nvPicPr>
          <p:cNvPr id="3" name="KakaoTalk_Video_20190707_2136_12_659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 rotWithShape="1">
          <a:blip r:embed="rId3"/>
          <a:stretch>
            <a:fillRect/>
          </a:stretch>
        </p:blipFill>
        <p:spPr>
          <a:xfrm>
            <a:off x="971630" y="1343769"/>
            <a:ext cx="8216295" cy="46559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06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미션  </a:t>
            </a:r>
            <a:r>
              <a:rPr lang="en-US" altLang="ko-KR"/>
              <a:t>(</a:t>
            </a:r>
            <a:r>
              <a:rPr lang="ko-KR" altLang="en-US"/>
              <a:t> 직접 날려보자</a:t>
            </a:r>
            <a:r>
              <a:rPr lang="en-US" altLang="ko-KR"/>
              <a:t>~)</a:t>
            </a:r>
            <a:r>
              <a:rPr lang="ko-KR" altLang="en-US"/>
              <a:t>  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/>
              <a:buChar char="u"/>
              <a:defRPr/>
            </a:pPr>
            <a:r>
              <a:rPr lang="ko-KR" altLang="en-US"/>
              <a:t>장소 </a:t>
            </a:r>
            <a:r>
              <a:rPr lang="en-US" altLang="ko-KR"/>
              <a:t>:</a:t>
            </a:r>
            <a:r>
              <a:rPr lang="ko-KR" altLang="en-US"/>
              <a:t>  농구장</a:t>
            </a:r>
            <a:endParaRPr lang="ko-KR" altLang="en-US"/>
          </a:p>
          <a:p>
            <a:pPr>
              <a:buFont typeface="Wingdings"/>
              <a:buChar char="u"/>
              <a:defRPr/>
            </a:pPr>
            <a:r>
              <a:rPr lang="ko-KR" altLang="en-US"/>
              <a:t> 가장 오랜시간 동안  비행하기 </a:t>
            </a:r>
            <a:r>
              <a:rPr lang="en-US" altLang="ko-KR"/>
              <a:t>~</a:t>
            </a:r>
            <a:r>
              <a:rPr lang="ko-KR" altLang="en-US"/>
              <a:t>  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362A-C60D-48BE-8483-CF86711A3ADC}" type="datetime1">
              <a:rPr lang="ko-KR" altLang="en-US" smtClean="0"/>
              <a:t>2019-07-01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발표 주제 수정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81037" y="2706586"/>
            <a:ext cx="8543925" cy="722414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4800"/>
              <a:t>스티로폼 비행기 제작 실습</a:t>
            </a:r>
            <a:endParaRPr lang="ko-KR" altLang="en-US" sz="48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D99A993-5017-4D9E-85BB-AF1449BD6E2F}" type="datetime1">
              <a:rPr lang="ko-KR" altLang="en-US"/>
              <a:pPr lvl="0">
                <a:defRPr/>
              </a:pPr>
              <a:t>2019-07-07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참고 자료 영상 </a:t>
            </a:r>
            <a:r>
              <a:rPr lang="en-US" altLang="ko-KR" sz="2400"/>
              <a:t>(</a:t>
            </a:r>
            <a:r>
              <a:rPr lang="ko-KR" altLang="en-US" sz="2400"/>
              <a:t>출처 </a:t>
            </a:r>
            <a:r>
              <a:rPr lang="en-US" altLang="ko-KR" sz="2400"/>
              <a:t>:</a:t>
            </a:r>
            <a:r>
              <a:rPr lang="ko-KR" altLang="en-US" sz="2400"/>
              <a:t> 유투브</a:t>
            </a:r>
            <a:r>
              <a:rPr lang="en-US" altLang="ko-KR" sz="2400"/>
              <a:t>)</a:t>
            </a:r>
            <a:endParaRPr lang="en-US" altLang="ko-KR" sz="2400"/>
          </a:p>
        </p:txBody>
      </p:sp>
      <p:pic>
        <p:nvPicPr>
          <p:cNvPr id="3" name="How to upgrade Hand Throwing Airplane Toy to RC Airplan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 rotWithShape="1">
          <a:blip r:embed="rId3"/>
          <a:stretch>
            <a:fillRect/>
          </a:stretch>
        </p:blipFill>
        <p:spPr>
          <a:xfrm>
            <a:off x="756977" y="1355854"/>
            <a:ext cx="8478147" cy="47689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89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틀린부분 찾기 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9780" y="1244763"/>
            <a:ext cx="6467654" cy="4960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준비물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/>
              <a:buChar char="•"/>
              <a:defRPr/>
            </a:pPr>
            <a:r>
              <a:rPr lang="ko-KR" altLang="en-US" sz="2400"/>
              <a:t> 스티로폼 비행기</a:t>
            </a:r>
            <a:endParaRPr lang="ko-KR" altLang="en-US" sz="2400"/>
          </a:p>
          <a:p>
            <a:pPr>
              <a:buFont typeface="Arial"/>
              <a:buChar char="•"/>
              <a:defRPr/>
            </a:pPr>
            <a:r>
              <a:rPr lang="ko-KR" altLang="en-US" sz="2400"/>
              <a:t> 모터 </a:t>
            </a:r>
            <a:r>
              <a:rPr lang="en-US" altLang="ko-KR" sz="2400"/>
              <a:t>:</a:t>
            </a:r>
            <a:r>
              <a:rPr lang="ko-KR" altLang="en-US" sz="2400"/>
              <a:t>  정방향 </a:t>
            </a:r>
            <a:r>
              <a:rPr lang="en-US" altLang="ko-KR" sz="2400"/>
              <a:t>(cw-</a:t>
            </a:r>
            <a:r>
              <a:rPr lang="ko-KR" altLang="en-US" sz="2400"/>
              <a:t>빨</a:t>
            </a:r>
            <a:r>
              <a:rPr lang="en-US" altLang="ko-KR" sz="2400"/>
              <a:t>/</a:t>
            </a:r>
            <a:r>
              <a:rPr lang="ko-KR" altLang="en-US" sz="2400"/>
              <a:t>파</a:t>
            </a:r>
            <a:r>
              <a:rPr lang="en-US" altLang="ko-KR" sz="2400"/>
              <a:t>) 1</a:t>
            </a:r>
            <a:r>
              <a:rPr lang="ko-KR" altLang="en-US" sz="2400"/>
              <a:t>개 </a:t>
            </a:r>
            <a:r>
              <a:rPr lang="en-US" altLang="ko-KR" sz="2400"/>
              <a:t>,</a:t>
            </a:r>
            <a:r>
              <a:rPr lang="ko-KR" altLang="en-US" sz="2400"/>
              <a:t>  역방향</a:t>
            </a:r>
            <a:r>
              <a:rPr lang="en-US" altLang="ko-KR" sz="2400"/>
              <a:t>(ccw-</a:t>
            </a:r>
            <a:r>
              <a:rPr lang="ko-KR" altLang="en-US" sz="2400"/>
              <a:t>흰</a:t>
            </a:r>
            <a:r>
              <a:rPr lang="en-US" altLang="ko-KR" sz="2400"/>
              <a:t>/</a:t>
            </a:r>
            <a:r>
              <a:rPr lang="ko-KR" altLang="en-US" sz="2400"/>
              <a:t>검</a:t>
            </a:r>
            <a:r>
              <a:rPr lang="en-US" altLang="ko-KR" sz="2400"/>
              <a:t>)1</a:t>
            </a:r>
            <a:r>
              <a:rPr lang="ko-KR" altLang="en-US" sz="2400"/>
              <a:t>개</a:t>
            </a:r>
            <a:endParaRPr lang="ko-KR" altLang="en-US" sz="2400"/>
          </a:p>
          <a:p>
            <a:pPr>
              <a:buFont typeface="Arial"/>
              <a:buChar char="•"/>
              <a:defRPr/>
            </a:pPr>
            <a:r>
              <a:rPr lang="ko-KR" altLang="en-US" sz="2400"/>
              <a:t>프로펠러 </a:t>
            </a:r>
            <a:r>
              <a:rPr lang="en-US" altLang="ko-KR" sz="2400"/>
              <a:t>:</a:t>
            </a:r>
            <a:r>
              <a:rPr lang="ko-KR" altLang="en-US" sz="2400"/>
              <a:t> 정방향</a:t>
            </a:r>
            <a:r>
              <a:rPr lang="en-US" altLang="ko-KR" sz="2400"/>
              <a:t>(CW) 1</a:t>
            </a:r>
            <a:r>
              <a:rPr lang="ko-KR" altLang="en-US" sz="2400"/>
              <a:t>개 </a:t>
            </a:r>
            <a:r>
              <a:rPr lang="en-US" altLang="ko-KR" sz="2400"/>
              <a:t>, </a:t>
            </a:r>
            <a:r>
              <a:rPr lang="ko-KR" altLang="en-US" sz="2400"/>
              <a:t>역방향</a:t>
            </a:r>
            <a:r>
              <a:rPr lang="en-US" altLang="ko-KR" sz="2400"/>
              <a:t>(CCW) 1</a:t>
            </a:r>
            <a:r>
              <a:rPr lang="ko-KR" altLang="en-US" sz="2400"/>
              <a:t>개</a:t>
            </a:r>
            <a:endParaRPr lang="ko-KR" altLang="en-US" sz="2400"/>
          </a:p>
          <a:p>
            <a:pPr>
              <a:buFont typeface="Arial"/>
              <a:buChar char="•"/>
              <a:defRPr/>
            </a:pPr>
            <a:r>
              <a:rPr lang="ko-KR" altLang="en-US" sz="2400"/>
              <a:t>배터리 </a:t>
            </a:r>
            <a:r>
              <a:rPr lang="en-US" altLang="ko-KR" sz="2400"/>
              <a:t>:</a:t>
            </a:r>
            <a:r>
              <a:rPr lang="ko-KR" altLang="en-US" sz="2400"/>
              <a:t> </a:t>
            </a:r>
            <a:r>
              <a:rPr lang="en-US" altLang="ko-KR" sz="2400"/>
              <a:t>2</a:t>
            </a:r>
            <a:r>
              <a:rPr lang="ko-KR" altLang="en-US" sz="2400"/>
              <a:t>개 </a:t>
            </a:r>
            <a:r>
              <a:rPr lang="en-US" altLang="ko-KR" sz="2400"/>
              <a:t>(3.7V /500mA)</a:t>
            </a:r>
            <a:endParaRPr lang="en-US" altLang="ko-KR" sz="2400"/>
          </a:p>
          <a:p>
            <a:pPr>
              <a:buFont typeface="Arial"/>
              <a:buChar char="•"/>
              <a:defRPr/>
            </a:pPr>
            <a:r>
              <a:rPr lang="en-US" altLang="ko-KR" sz="2400"/>
              <a:t> </a:t>
            </a:r>
            <a:r>
              <a:rPr lang="ko-KR" altLang="en-US" sz="2400"/>
              <a:t>클립 </a:t>
            </a:r>
            <a:r>
              <a:rPr lang="en-US" altLang="ko-KR" sz="2400"/>
              <a:t>:</a:t>
            </a:r>
            <a:r>
              <a:rPr lang="ko-KR" altLang="en-US" sz="2400"/>
              <a:t> </a:t>
            </a:r>
            <a:r>
              <a:rPr lang="en-US" altLang="ko-KR" sz="2400"/>
              <a:t>2</a:t>
            </a:r>
            <a:r>
              <a:rPr lang="ko-KR" altLang="en-US" sz="2400"/>
              <a:t>개 </a:t>
            </a:r>
            <a:r>
              <a:rPr lang="en-US" altLang="ko-KR" sz="2400"/>
              <a:t>(</a:t>
            </a:r>
            <a:r>
              <a:rPr lang="ko-KR" altLang="en-US" sz="2400"/>
              <a:t>스위치 역할</a:t>
            </a:r>
            <a:r>
              <a:rPr lang="en-US" altLang="ko-KR" sz="2400"/>
              <a:t>)</a:t>
            </a:r>
            <a:endParaRPr lang="en-US" altLang="ko-KR" sz="2400"/>
          </a:p>
          <a:p>
            <a:pPr>
              <a:buFont typeface="Arial"/>
              <a:buChar char="•"/>
              <a:defRPr/>
            </a:pPr>
            <a:r>
              <a:rPr lang="ko-KR" altLang="en-US" sz="2400"/>
              <a:t>점퍼케이블 </a:t>
            </a:r>
            <a:r>
              <a:rPr lang="en-US" altLang="ko-KR" sz="2400"/>
              <a:t>4</a:t>
            </a:r>
            <a:r>
              <a:rPr lang="ko-KR" altLang="en-US" sz="2400"/>
              <a:t>개</a:t>
            </a:r>
            <a:r>
              <a:rPr lang="en-US" altLang="ko-KR" sz="2400"/>
              <a:t>(F- M)</a:t>
            </a:r>
            <a:endParaRPr lang="en-US" altLang="ko-KR" sz="2400"/>
          </a:p>
          <a:p>
            <a:pPr>
              <a:buFont typeface="Arial"/>
              <a:buChar char="•"/>
              <a:defRPr/>
            </a:pPr>
            <a:r>
              <a:rPr lang="ko-KR" altLang="en-US" sz="2400"/>
              <a:t>테이프</a:t>
            </a:r>
            <a:endParaRPr lang="ko-KR" altLang="en-US" sz="2400"/>
          </a:p>
          <a:p>
            <a:pPr>
              <a:buFont typeface="Arial"/>
              <a:buChar char="•"/>
              <a:defRPr/>
            </a:pPr>
            <a:r>
              <a:rPr lang="ko-KR" altLang="en-US" sz="2400"/>
              <a:t>전기테이프</a:t>
            </a:r>
            <a:endParaRPr lang="ko-KR" altLang="en-US" sz="2400"/>
          </a:p>
          <a:p>
            <a:pPr>
              <a:buFont typeface="Arial"/>
              <a:buChar char="•"/>
              <a:defRPr/>
            </a:pPr>
            <a:r>
              <a:rPr lang="ko-KR" altLang="en-US" sz="2400"/>
              <a:t>가위</a:t>
            </a:r>
            <a:endParaRPr lang="ko-KR" altLang="en-US" sz="2400"/>
          </a:p>
          <a:p>
            <a:pPr>
              <a:buFont typeface="Arial"/>
              <a:buChar char="•"/>
              <a:defRPr/>
            </a:pPr>
            <a:r>
              <a:rPr lang="ko-KR" altLang="en-US" sz="2400"/>
              <a:t>칼</a:t>
            </a:r>
            <a:endParaRPr lang="ko-KR" altLang="en-US"/>
          </a:p>
          <a:p>
            <a:pPr>
              <a:buFont typeface="Arial"/>
              <a:buChar char="•"/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제작하기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ko-KR" altLang="en-US" sz="2500"/>
              <a:t>스티로폼 비행기를 조립한다</a:t>
            </a:r>
            <a:r>
              <a:rPr lang="en-US" altLang="ko-KR" sz="2500"/>
              <a:t>.</a:t>
            </a:r>
            <a:endParaRPr lang="en-US" altLang="ko-KR" sz="2500"/>
          </a:p>
          <a:p>
            <a:pPr marL="0" indent="0">
              <a:buFont typeface="Arial"/>
              <a:buNone/>
              <a:defRPr/>
            </a:pPr>
            <a:endParaRPr lang="en-US" altLang="ko-KR" sz="2500"/>
          </a:p>
          <a:p>
            <a:pPr marL="0" indent="0">
              <a:buFont typeface="Arial"/>
              <a:buNone/>
              <a:defRPr/>
            </a:pPr>
            <a:endParaRPr lang="en-US" altLang="ko-KR" sz="2500"/>
          </a:p>
          <a:p>
            <a:pPr>
              <a:buFont typeface="Arial"/>
              <a:buChar char="•"/>
              <a:defRPr/>
            </a:pPr>
            <a:endParaRPr lang="ko-KR" altLang="en-US" sz="2500"/>
          </a:p>
          <a:p>
            <a:pPr>
              <a:buFont typeface="Arial"/>
              <a:buChar char="•"/>
              <a:defRPr/>
            </a:pPr>
            <a:r>
              <a:rPr lang="ko-KR" altLang="en-US" sz="2500"/>
              <a:t>비행기 축을 중심으로 날개 양쪽에 드론 모터를 부착할 지점 측정하여 표시하기</a:t>
            </a:r>
            <a:endParaRPr lang="ko-KR" altLang="en-US" sz="2500"/>
          </a:p>
          <a:p>
            <a:pPr>
              <a:buFont typeface="Arial"/>
              <a:buChar char="•"/>
              <a:defRPr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36637" y="1277041"/>
            <a:ext cx="2656768" cy="1908516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48063" y="4015702"/>
            <a:ext cx="4010999" cy="2429639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제작하기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각 모터와 프로펠러를 방향에 맞게 조립한후 각 날개 양쪽 표시한 부분에 홈을 파낸 후  부착하기  </a:t>
            </a:r>
            <a:r>
              <a:rPr lang="en-US" altLang="ko-KR"/>
              <a:t>(</a:t>
            </a:r>
            <a:r>
              <a:rPr lang="ko-KR" altLang="en-US"/>
              <a:t>테이프로 고정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3619" y="2959667"/>
            <a:ext cx="6336792" cy="272331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</p:pic>
      <p:sp>
        <p:nvSpPr>
          <p:cNvPr id="8" name=""/>
          <p:cNvSpPr txBox="1"/>
          <p:nvPr/>
        </p:nvSpPr>
        <p:spPr>
          <a:xfrm>
            <a:off x="912946" y="6040302"/>
            <a:ext cx="4883968" cy="35859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800080"/>
                </a:solidFill>
              </a:rPr>
              <a:t>*</a:t>
            </a:r>
            <a:r>
              <a:rPr lang="ko-KR" altLang="en-US">
                <a:solidFill>
                  <a:srgbClr val="800080"/>
                </a:solidFill>
              </a:rPr>
              <a:t>  주의  </a:t>
            </a:r>
            <a:r>
              <a:rPr lang="en-US" altLang="ko-KR">
                <a:solidFill>
                  <a:srgbClr val="800080"/>
                </a:solidFill>
              </a:rPr>
              <a:t>:</a:t>
            </a:r>
            <a:r>
              <a:rPr lang="ko-KR" altLang="en-US">
                <a:solidFill>
                  <a:srgbClr val="800080"/>
                </a:solidFill>
              </a:rPr>
              <a:t>  모터가 앞쪽으로 기울지  않도록 하자</a:t>
            </a:r>
            <a:r>
              <a:rPr lang="ko-KR" altLang="en-US">
                <a:solidFill>
                  <a:schemeClr val="accent5"/>
                </a:solidFill>
              </a:rPr>
              <a:t> </a:t>
            </a:r>
            <a:endParaRPr lang="ko-KR" altLang="en-US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제작하기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64" y="1255271"/>
            <a:ext cx="8907170" cy="4921692"/>
          </a:xfrm>
        </p:spPr>
        <p:txBody>
          <a:bodyPr/>
          <a:lstStyle/>
          <a:p>
            <a:pPr>
              <a:buFont typeface="Wingdings"/>
              <a:buChar char="l"/>
              <a:defRPr/>
            </a:pPr>
            <a:r>
              <a:rPr lang="ko-KR" altLang="en-US" sz="2400"/>
              <a:t>비행기 축을 중심으로 아랫면에 배터리를 부착할 지점 찾아 표시하기 </a:t>
            </a:r>
            <a:endParaRPr lang="ko-KR" altLang="en-US" sz="2400"/>
          </a:p>
          <a:p>
            <a:pPr marL="0" indent="0">
              <a:buNone/>
              <a:defRPr/>
            </a:pPr>
            <a:r>
              <a:rPr lang="ko-KR" altLang="en-US" sz="2000"/>
              <a:t>도구를 사용하여 홈을 파낸후 배터리를 끼어넣기 </a:t>
            </a:r>
            <a:r>
              <a:rPr lang="en-US" altLang="ko-KR" sz="2000"/>
              <a:t>(</a:t>
            </a:r>
            <a:r>
              <a:rPr lang="ko-KR" altLang="en-US" sz="2000"/>
              <a:t> </a:t>
            </a:r>
            <a:r>
              <a:rPr lang="en-US" altLang="ko-KR" sz="2000"/>
              <a:t>2</a:t>
            </a:r>
            <a:r>
              <a:rPr lang="ko-KR" altLang="en-US" sz="2000"/>
              <a:t>개의 배터리를  </a:t>
            </a:r>
            <a:r>
              <a:rPr lang="en-US" altLang="ko-KR" sz="2000"/>
              <a:t>(-)</a:t>
            </a:r>
            <a:r>
              <a:rPr lang="ko-KR" altLang="en-US" sz="2000"/>
              <a:t>와</a:t>
            </a:r>
            <a:r>
              <a:rPr lang="en-US" altLang="ko-KR" sz="2000"/>
              <a:t> (+)</a:t>
            </a:r>
            <a:r>
              <a:rPr lang="ko-KR" altLang="en-US" sz="2000"/>
              <a:t> 에 커넥터로 연결하기 </a:t>
            </a:r>
            <a:r>
              <a:rPr lang="en-US" altLang="ko-KR" sz="2000"/>
              <a:t>)</a:t>
            </a:r>
            <a:r>
              <a:rPr lang="ko-KR" altLang="en-US" sz="2000"/>
              <a:t>  </a:t>
            </a:r>
            <a:endParaRPr lang="ko-KR" altLang="en-US" sz="2000"/>
          </a:p>
          <a:p>
            <a:pPr marL="0" indent="0">
              <a:buNone/>
              <a:defRPr/>
            </a:pPr>
            <a:r>
              <a:rPr lang="ko-KR" altLang="en-US" sz="2000"/>
              <a:t> </a:t>
            </a:r>
            <a:r>
              <a:rPr lang="en-US" altLang="ko-KR" sz="2000"/>
              <a:t>-</a:t>
            </a:r>
            <a:r>
              <a:rPr lang="ko-KR" altLang="en-US" sz="2000"/>
              <a:t>테이프로 배터리 윗부분 붙여주기</a:t>
            </a:r>
            <a:r>
              <a:rPr lang="ko-KR" altLang="en-US" sz="2100"/>
              <a:t> </a:t>
            </a:r>
            <a:endParaRPr lang="ko-KR" altLang="en-US" sz="2100"/>
          </a:p>
          <a:p>
            <a:pPr marL="0" indent="0">
              <a:buNone/>
              <a:defRPr/>
            </a:pPr>
            <a:endParaRPr lang="ko-KR" altLang="en-US" sz="21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1448" y="3324063"/>
            <a:ext cx="4073981" cy="137488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029" y="3298211"/>
            <a:ext cx="2553839" cy="148501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55784" y="4938314"/>
            <a:ext cx="4994431" cy="1604877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제작하기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ko-KR" altLang="en-US" sz="2600"/>
              <a:t>각 모터에 달린 선과 점퍼케이블 </a:t>
            </a:r>
            <a:r>
              <a:rPr lang="en-US" altLang="ko-KR" sz="2600"/>
              <a:t>(</a:t>
            </a:r>
            <a:r>
              <a:rPr lang="ko-KR" altLang="en-US" sz="2600"/>
              <a:t>빨</a:t>
            </a:r>
            <a:r>
              <a:rPr lang="en-US" altLang="ko-KR" sz="2600"/>
              <a:t>(+)</a:t>
            </a:r>
            <a:r>
              <a:rPr lang="ko-KR" altLang="en-US" sz="2600"/>
              <a:t> </a:t>
            </a:r>
            <a:r>
              <a:rPr lang="en-US" altLang="ko-KR" sz="2600"/>
              <a:t>/</a:t>
            </a:r>
            <a:r>
              <a:rPr lang="ko-KR" altLang="en-US" sz="2600"/>
              <a:t> 검</a:t>
            </a:r>
            <a:r>
              <a:rPr lang="en-US" altLang="ko-KR" sz="2600"/>
              <a:t>(-))</a:t>
            </a:r>
            <a:r>
              <a:rPr lang="ko-KR" altLang="en-US" sz="2600"/>
              <a:t> 피복을 벗겨 연결하고 전기테이프로 감아주기 </a:t>
            </a:r>
            <a:endParaRPr lang="ko-KR" altLang="en-US" sz="2600"/>
          </a:p>
          <a:p>
            <a:pPr>
              <a:buFont typeface="Arial"/>
              <a:buChar char="•"/>
              <a:defRPr/>
            </a:pPr>
            <a:r>
              <a:rPr lang="ko-KR" altLang="en-US" sz="2600"/>
              <a:t>한쪽 점퍼케이블엔 클립을 연결하여 전기테이프로 마무리하기 </a:t>
            </a:r>
            <a:endParaRPr lang="ko-KR" alt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D7D9FE-9FFE-4B51-8135-9E7582072A71}" type="datetime1">
              <a:rPr lang="ko-KR" altLang="en-US"/>
              <a:pPr lvl="0">
                <a:defRPr/>
              </a:pPr>
              <a:t>2019-07-07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A0EB1BB-D2B3-481B-A5E1-F093F8D3CD29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1961" y="2742477"/>
            <a:ext cx="4987419" cy="374845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386</ep:Words>
  <ep:PresentationFormat>A4 용지(210x297mm)</ep:PresentationFormat>
  <ep:Paragraphs>109</ep:Paragraphs>
  <ep:Slides>17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드론 멘토링</vt:lpstr>
      <vt:lpstr>스티로폼 비행기 제작 실습</vt:lpstr>
      <vt:lpstr>참고 자료 영상 (출처 : 유투브)</vt:lpstr>
      <vt:lpstr>틀린부분 찾기</vt:lpstr>
      <vt:lpstr>준비물</vt:lpstr>
      <vt:lpstr>제작하기</vt:lpstr>
      <vt:lpstr>제작하기</vt:lpstr>
      <vt:lpstr>제작하기</vt:lpstr>
      <vt:lpstr>제작하기</vt:lpstr>
      <vt:lpstr>제작하기</vt:lpstr>
      <vt:lpstr>제작하기</vt:lpstr>
      <vt:lpstr>무게중심</vt:lpstr>
      <vt:lpstr>무게중심</vt:lpstr>
      <vt:lpstr>Point</vt:lpstr>
      <vt:lpstr>슬라이드 15</vt:lpstr>
      <vt:lpstr>미션  ( 직접 날려보자~)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2018-03-04T04:23:51.000</dcterms:created>
  <dc:creator>admin</dc:creator>
  <cp:lastModifiedBy>jebs2</cp:lastModifiedBy>
  <dcterms:modified xsi:type="dcterms:W3CDTF">2019-07-08T01:56:28.822</dcterms:modified>
  <cp:revision>1757</cp:revision>
  <dc:title>고급 프로그래밍</dc:title>
  <cp:version>1000.0000.01</cp:version>
</cp:coreProperties>
</file>